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3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131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Молодежненская</a:t>
            </a:r>
            <a:r>
              <a:rPr lang="ru-RU" dirty="0" smtClean="0"/>
              <a:t> средняя школа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О чтении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литературы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Балтабаева А.М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714356"/>
            <a:ext cx="3929090" cy="100013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 чтении.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142984"/>
            <a:ext cx="6400800" cy="4643470"/>
          </a:xfrm>
        </p:spPr>
        <p:txBody>
          <a:bodyPr>
            <a:noAutofit/>
          </a:bodyPr>
          <a:lstStyle/>
          <a:p>
            <a:r>
              <a:rPr lang="ru-RU" sz="1800" dirty="0" smtClean="0"/>
              <a:t> Сейчас многие родители да и учителя , к сожалению, смирились с тем, что дети мало читают. И, если</a:t>
            </a:r>
            <a:r>
              <a:rPr lang="ru-RU" sz="1600" dirty="0" smtClean="0"/>
              <a:t>  я  родитель и хочу, чтоб мой ребенок научился  читать, я должен </a:t>
            </a:r>
            <a:r>
              <a:rPr lang="ru-RU" sz="2000" b="1" dirty="0" smtClean="0"/>
              <a:t>сам</a:t>
            </a:r>
            <a:r>
              <a:rPr lang="ru-RU" sz="2000" dirty="0" smtClean="0"/>
              <a:t>  </a:t>
            </a:r>
            <a:r>
              <a:rPr lang="ru-RU" sz="2000" b="1" dirty="0" smtClean="0"/>
              <a:t>читать.</a:t>
            </a:r>
          </a:p>
          <a:p>
            <a:r>
              <a:rPr lang="ru-RU" sz="1800" b="1" dirty="0" smtClean="0"/>
              <a:t>1.Наслаждайтесь чтением сами и выработайте у детей отношение к чтению как к удовольствию.</a:t>
            </a:r>
          </a:p>
          <a:p>
            <a:r>
              <a:rPr lang="ru-RU" sz="1800" b="1" dirty="0" smtClean="0"/>
              <a:t>2.Читайте детям вслух с раннего возраста.</a:t>
            </a:r>
          </a:p>
          <a:p>
            <a:r>
              <a:rPr lang="ru-RU" sz="1800" b="1" dirty="0" smtClean="0"/>
              <a:t>3.Пусть дети видят, как вы сами читаете с удовольствием: цитируйте, смейтесь, заучивайте отрывки, делитесь прочитанным и т.д.</a:t>
            </a:r>
          </a:p>
          <a:p>
            <a:r>
              <a:rPr lang="ru-RU" sz="1800" b="1" dirty="0" smtClean="0"/>
              <a:t>4.Покажите, что  Вы  цените чтение, покупайте книги, дарите их и получайте  в качестве подарков.</a:t>
            </a:r>
          </a:p>
          <a:p>
            <a:r>
              <a:rPr lang="ru-RU" sz="1800" b="1" dirty="0" smtClean="0"/>
              <a:t>5.Пусть  дети сами выбирают  книги и журналы.</a:t>
            </a:r>
          </a:p>
          <a:p>
            <a:r>
              <a:rPr lang="ru-RU" sz="1800" b="1" dirty="0" smtClean="0"/>
              <a:t>6.Читайте детям Волшебные сказки.</a:t>
            </a:r>
          </a:p>
          <a:p>
            <a:r>
              <a:rPr lang="ru-RU" sz="1800" b="1" dirty="0" smtClean="0"/>
              <a:t>7.Выделите дома место для чтения.</a:t>
            </a:r>
          </a:p>
          <a:p>
            <a:r>
              <a:rPr lang="ru-RU" sz="1800" b="1" dirty="0" smtClean="0"/>
              <a:t>8.Поход с детьми в библиотеку.</a:t>
            </a:r>
          </a:p>
          <a:p>
            <a:r>
              <a:rPr lang="ru-RU" sz="1800" b="1" dirty="0" smtClean="0"/>
              <a:t>9. Домашняя  Детская библиотека</a:t>
            </a:r>
            <a:r>
              <a:rPr lang="ru-RU" sz="1600" b="1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 родитель, и что читаю Я САМ???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1800" dirty="0" smtClean="0"/>
              <a:t>Когда Вы сами в последний раз были в библиотеке.?</a:t>
            </a:r>
          </a:p>
          <a:p>
            <a:r>
              <a:rPr lang="ru-RU" sz="1800" dirty="0" smtClean="0"/>
              <a:t>Когда Вы читали книги своим детям?</a:t>
            </a:r>
          </a:p>
          <a:p>
            <a:r>
              <a:rPr lang="ru-RU" sz="1800" dirty="0" smtClean="0"/>
              <a:t>Знаете ли Вы о любимых героях и книгах ваших детей? </a:t>
            </a:r>
            <a:r>
              <a:rPr lang="ru-RU" sz="1800" b="1" dirty="0" smtClean="0"/>
              <a:t>и знаю  ли Я, что..</a:t>
            </a:r>
          </a:p>
          <a:p>
            <a:r>
              <a:rPr lang="ru-RU" sz="1800" b="1" dirty="0" smtClean="0"/>
              <a:t>что</a:t>
            </a:r>
            <a:r>
              <a:rPr lang="ru-RU" sz="1800" dirty="0" smtClean="0"/>
              <a:t>«Дом,  в котором нет книг, подобен телу, лишенному души». (Цицерон).</a:t>
            </a:r>
          </a:p>
          <a:p>
            <a:r>
              <a:rPr lang="ru-RU" sz="1800" b="1" dirty="0" smtClean="0"/>
              <a:t>что</a:t>
            </a:r>
            <a:r>
              <a:rPr lang="ru-RU" sz="1800" dirty="0" smtClean="0"/>
              <a:t> «Чтение –питает ум». (Сенека).</a:t>
            </a:r>
          </a:p>
          <a:p>
            <a:r>
              <a:rPr lang="ru-RU" sz="1800" b="1" dirty="0" smtClean="0"/>
              <a:t>что</a:t>
            </a:r>
            <a:r>
              <a:rPr lang="ru-RU" sz="1800" dirty="0" smtClean="0"/>
              <a:t>«Чтение -возвышает душу».  (Вольтер).</a:t>
            </a:r>
          </a:p>
          <a:p>
            <a:r>
              <a:rPr lang="ru-RU" sz="1800" b="1" dirty="0" smtClean="0"/>
              <a:t>что</a:t>
            </a:r>
            <a:r>
              <a:rPr lang="ru-RU" sz="1800" dirty="0" smtClean="0"/>
              <a:t>«Люди перестают мыслить, когда перестают читать».(Д.Дидро).</a:t>
            </a:r>
          </a:p>
          <a:p>
            <a:r>
              <a:rPr lang="ru-RU" sz="1800" b="1" dirty="0" smtClean="0"/>
              <a:t>что</a:t>
            </a:r>
            <a:r>
              <a:rPr lang="ru-RU" sz="1800" dirty="0" smtClean="0"/>
              <a:t>«Чтение-лучшее учение». (А.С.Пушкин).</a:t>
            </a:r>
          </a:p>
          <a:p>
            <a:r>
              <a:rPr lang="ru-RU" sz="1800" b="1" dirty="0" smtClean="0"/>
              <a:t>что</a:t>
            </a:r>
            <a:r>
              <a:rPr lang="ru-RU" sz="1800" dirty="0" smtClean="0"/>
              <a:t>«Самое колоссальное  оружие многостороннего образования- чтение».(А.И.Герцен).</a:t>
            </a:r>
          </a:p>
          <a:p>
            <a:r>
              <a:rPr lang="ru-RU" sz="1800" dirty="0" smtClean="0"/>
              <a:t>«Я усвоил  себе привычку  делать выписки из всех книг, какие я читал».(К.Маркс).</a:t>
            </a:r>
          </a:p>
          <a:p>
            <a:r>
              <a:rPr lang="ru-RU" sz="1800" dirty="0" smtClean="0"/>
              <a:t>«Любите книгу- она облегчит вам жизнь, дружески поможет разобраться  в пестрой и бурной путанице мыслей, чувств, событий, она научит вас уважать человека  и самих себя, она окрыляет ум и сердце чувством любви к миру, к человеку».  (М.Горький).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библиотеку.</a:t>
            </a:r>
            <a:endParaRPr lang="ru-RU" dirty="0"/>
          </a:p>
        </p:txBody>
      </p:sp>
      <p:pic>
        <p:nvPicPr>
          <p:cNvPr id="1026" name="Picture 2" descr="E:\My_Docs\Desktop\Новая папка (2)\20170118_092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Заинтересуйте детей</a:t>
            </a:r>
            <a:br>
              <a:rPr lang="ru-RU" dirty="0" smtClean="0"/>
            </a:br>
            <a:r>
              <a:rPr lang="ru-RU" sz="2000" dirty="0" smtClean="0"/>
              <a:t>(в гостях в библиотеке - Байтина Э.У.)</a:t>
            </a:r>
            <a:endParaRPr lang="ru-RU" sz="2000" dirty="0"/>
          </a:p>
        </p:txBody>
      </p:sp>
      <p:pic>
        <p:nvPicPr>
          <p:cNvPr id="3074" name="Picture 2" descr="E:\My_Docs\Desktop\Новая папка (2)\20170118_092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Важно привить интерес к книге с детства, я уверена: они пронесут это через всю свою жизнь.</a:t>
            </a:r>
            <a:endParaRPr lang="ru-RU" sz="1800" dirty="0"/>
          </a:p>
        </p:txBody>
      </p:sp>
      <p:pic>
        <p:nvPicPr>
          <p:cNvPr id="2050" name="Picture 2" descr="E:\My_Docs\Desktop\Новая папка (2)\20170118_092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Научите детей читать- они этого очень хотят.</a:t>
            </a:r>
            <a:endParaRPr lang="ru-RU" sz="2000" dirty="0"/>
          </a:p>
        </p:txBody>
      </p:sp>
      <p:pic>
        <p:nvPicPr>
          <p:cNvPr id="4098" name="Picture 2" descr="E:\My_Docs\Desktop\Новая папка (2)\20170118_093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Чтение-это МЫШЛЕНИЕ.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5 фактов о чтении</a:t>
            </a:r>
            <a:r>
              <a:rPr lang="ru-RU" dirty="0" smtClean="0"/>
              <a:t>, которые  Вы не знали:</a:t>
            </a:r>
          </a:p>
          <a:p>
            <a:r>
              <a:rPr lang="ru-RU" b="1" dirty="0" smtClean="0"/>
              <a:t>1.Чтение делает нас красивее.</a:t>
            </a:r>
          </a:p>
          <a:p>
            <a:r>
              <a:rPr lang="ru-RU" b="1" dirty="0" smtClean="0"/>
              <a:t>2.Читающий человек может  общаться с кем угодно.</a:t>
            </a:r>
          </a:p>
          <a:p>
            <a:r>
              <a:rPr lang="ru-RU" b="1" dirty="0" smtClean="0"/>
              <a:t>3.Читающий человек живет дольше.</a:t>
            </a:r>
          </a:p>
          <a:p>
            <a:r>
              <a:rPr lang="ru-RU" b="1" dirty="0" smtClean="0"/>
              <a:t>4.Читающий человек неизбежно будет управлять не читающими.</a:t>
            </a:r>
          </a:p>
          <a:p>
            <a:r>
              <a:rPr lang="ru-RU" b="1" dirty="0" smtClean="0"/>
              <a:t>5.Читающим человеком сложно манипулировать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Если хотите, чтобы Ваш ребенок  был умным, образованным, просто интересным человеком, научите его  рано и </a:t>
            </a:r>
            <a:r>
              <a:rPr lang="ru-RU" b="1" dirty="0" smtClean="0"/>
              <a:t>больше читать и делать выводы, а значит мыслить.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1800" dirty="0" smtClean="0"/>
              <a:t>Автор  презентации:  Учитель Балтабаева А.М.     18 января 2017.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428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Молодежненская средняя школа    О чтении </vt:lpstr>
      <vt:lpstr>О чтении. </vt:lpstr>
      <vt:lpstr>Я родитель, и что читаю Я САМ???</vt:lpstr>
      <vt:lpstr>Экскурсия в библиотеку.</vt:lpstr>
      <vt:lpstr>Заинтересуйте детей (в гостях в библиотеке - Байтина Э.У.)</vt:lpstr>
      <vt:lpstr>Важно привить интерес к книге с детства, я уверена: они пронесут это через всю свою жизнь.</vt:lpstr>
      <vt:lpstr>Научите детей читать- они этого очень хотят.</vt:lpstr>
      <vt:lpstr>Чтение-это МЫШЛЕНИЕ.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Жанна</cp:lastModifiedBy>
  <cp:revision>36</cp:revision>
  <dcterms:created xsi:type="dcterms:W3CDTF">2017-01-18T05:31:27Z</dcterms:created>
  <dcterms:modified xsi:type="dcterms:W3CDTF">2017-02-10T07:04:39Z</dcterms:modified>
</cp:coreProperties>
</file>