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85" r:id="rId4"/>
    <p:sldId id="286" r:id="rId5"/>
    <p:sldId id="287" r:id="rId6"/>
    <p:sldId id="256" r:id="rId7"/>
    <p:sldId id="257" r:id="rId8"/>
    <p:sldId id="276" r:id="rId9"/>
    <p:sldId id="259" r:id="rId10"/>
    <p:sldId id="262" r:id="rId11"/>
    <p:sldId id="266" r:id="rId12"/>
    <p:sldId id="267" r:id="rId13"/>
    <p:sldId id="268" r:id="rId14"/>
    <p:sldId id="280" r:id="rId15"/>
    <p:sldId id="278" r:id="rId16"/>
    <p:sldId id="269" r:id="rId17"/>
    <p:sldId id="263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77-C543-4923-8D0F-0AF4993EE762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8EF6-534D-43EC-BF70-4C6B0B506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071688"/>
            <a:ext cx="6500813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Courier New" pitchFamily="49" charset="0"/>
              </a:rPr>
              <a:t>Физические и психологические проблемы взросления детей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 Молодежненской средней школы Ахсанова С.А.</a:t>
            </a:r>
            <a:endParaRPr lang="ru-RU" sz="17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7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652963"/>
            <a:ext cx="372268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ki.guru/wp-content/uploads/2016/08/psihologija-podrostk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ressam.net/images/stories/KrizisPodrostk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215369" cy="57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iholog-pomogi.ru/wp-content/uploads/2015/12/11-e1398090955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entrparus.ru/wp-content/uploads/2016/07/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rospirit.ru/upload/images/sexsyalno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pedagogika/Problemy-detej-i-podrostkov/0003-003-Problemy-detej-i-podrostk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07249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3/2655/960/img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2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chool4-megion.ru/upload/medialibrary/2b1/2b118b655950656488e9de002a556b7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rmam.pro/userfiles/images/eto_interesno/chernoe_i_beloe_ne_beri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28667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видите, наши дети становятся все более независимыми от нас, стремятся разделить свои переживания со сверстниками. Они уходят от родительской опеки.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42873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нам, взрослым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чтобы не потерять доверия ребенка, не разорвать духовных связей с ним, надо постараться быть терпимее к проявлениям переходного возраста, снисходительнее к его эмоциональным вспышкам.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690336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подросткового кризиса вместе со своим ребенком, вы по-новому посмотрите на него, будете им гордиться, станете ему старшими товарищами, советчиками.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чём наш разговор? С какой целью мы здесь?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 психологии кризиса подросткового возраста;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Обучаться приемам общения с ребенком в кризисный период.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69033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Обсудить информацию, полученную на собрании, с другими членами семьи, </a:t>
            </a:r>
          </a:p>
          <a:p>
            <a:r>
              <a:rPr lang="ru-RU" dirty="0" smtClean="0"/>
              <a:t>Выработать единую линию поведения, постарайтесь набраться терпения, </a:t>
            </a:r>
          </a:p>
          <a:p>
            <a:r>
              <a:rPr lang="ru-RU" dirty="0" smtClean="0"/>
              <a:t>избегать наказаний в этот период.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педагога-психолога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Обычно родителей  в период кризиса взросления объединяют мысли…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31640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от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родителей можно услышать такие слова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Мой ребенок становится неуправляемым», «Как трудно стало с ним общаться.» и т.п.. В чем причины такого поведения? Виноват сам ребенок? Или, может быть, на него кто-то оказывает дурное влияние?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может, виноваты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сами?       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0512"/>
            <a:ext cx="82153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sz="1600" b="1" i="1" dirty="0" smtClean="0"/>
              <a:t>«В подростковом возрасте  </a:t>
            </a:r>
          </a:p>
          <a:p>
            <a:pPr algn="r">
              <a:buFont typeface="Arial" charset="0"/>
              <a:buNone/>
            </a:pPr>
            <a:r>
              <a:rPr lang="ru-RU" sz="1600" b="1" i="1" dirty="0" smtClean="0"/>
              <a:t>многие </a:t>
            </a:r>
            <a:r>
              <a:rPr lang="ru-RU" sz="1600" b="1" i="1" dirty="0" smtClean="0"/>
              <a:t>человеческие достоинства</a:t>
            </a:r>
          </a:p>
          <a:p>
            <a:pPr algn="r">
              <a:buFont typeface="Arial" charset="0"/>
              <a:buNone/>
            </a:pPr>
            <a:r>
              <a:rPr lang="ru-RU" sz="1600" b="1" i="1" dirty="0" smtClean="0"/>
              <a:t>проявляются </a:t>
            </a:r>
            <a:r>
              <a:rPr lang="ru-RU" sz="1600" b="1" i="1" dirty="0" smtClean="0"/>
              <a:t>в чудачествах и неподобающих поступках».</a:t>
            </a:r>
          </a:p>
          <a:p>
            <a:pPr algn="r">
              <a:buFont typeface="Arial" charset="0"/>
              <a:buNone/>
            </a:pPr>
            <a:r>
              <a:rPr lang="ru-RU" sz="2000" b="1" i="1" dirty="0" smtClean="0"/>
              <a:t>И. В. Гете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значимой становится оценка сверстников;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стала не учеба, а общение со сверстниками;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Происходит осознание своей индивидуальности, неповторимости;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начинают критически оценивать поведение взрослых и рассматривают мир с точки зрения того, как его можно изменить;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подростков оформляются взгляды на смысл жизни, на отношения между людьми;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Нарастает тревожность ребенка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-633650"/>
            <a:ext cx="792961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Умные» </a:t>
            </a:r>
            <a:r>
              <a:rPr lang="ru-RU" sz="2000" dirty="0" smtClean="0"/>
              <a:t>- дети, претендующие на признание своих интеллектуальных способностей;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«Сильные, смелые, волевые»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- ребята, утвердившие себя спортивными достижениями;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«Активисты» </a:t>
            </a:r>
            <a:r>
              <a:rPr lang="ru-RU" sz="2000" dirty="0" smtClean="0"/>
              <a:t>- учащиеся, нашедшие себя в общественной деятельности;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«Талантливые» </a:t>
            </a:r>
            <a:r>
              <a:rPr lang="ru-RU" sz="2000" dirty="0" smtClean="0"/>
              <a:t>- подростки, самоутверждение которых идет по пути развития каких-то творческих способностей;</a:t>
            </a:r>
          </a:p>
          <a:p>
            <a:r>
              <a:rPr lang="ru-RU" sz="2000" b="1" dirty="0" smtClean="0">
                <a:solidFill>
                  <a:srgbClr val="92D050"/>
                </a:solidFill>
              </a:rPr>
              <a:t>«Увлеченные» </a:t>
            </a:r>
            <a:r>
              <a:rPr lang="ru-RU" sz="2000" dirty="0" smtClean="0">
                <a:solidFill>
                  <a:srgbClr val="92D050"/>
                </a:solidFill>
              </a:rPr>
              <a:t>- </a:t>
            </a:r>
            <a:r>
              <a:rPr lang="ru-RU" sz="2000" dirty="0" smtClean="0"/>
              <a:t>дети, которым свойственна тяга к хобби типа </a:t>
            </a:r>
            <a:r>
              <a:rPr lang="ru-RU" sz="2000" dirty="0" smtClean="0"/>
              <a:t>коллекционирования, </a:t>
            </a:r>
            <a:r>
              <a:rPr lang="ru-RU" sz="2000" dirty="0" smtClean="0"/>
              <a:t>меломании (коллекционирование дисков, тяготение к современным модным увлечениям и ритмам и т. п.);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«Надежный друг, верный товарищ</a:t>
            </a:r>
            <a:r>
              <a:rPr lang="ru-RU" sz="2000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/>
              <a:t>- сверстники, главное достоинство которых заключается в умении дружить; </a:t>
            </a:r>
          </a:p>
          <a:p>
            <a:r>
              <a:rPr lang="ru-RU" sz="2000" dirty="0" smtClean="0"/>
              <a:t>Однако возможны и сомнительные роли. Например, </a:t>
            </a:r>
            <a:r>
              <a:rPr lang="ru-RU" sz="2000" b="1" dirty="0" smtClean="0"/>
              <a:t>роль классного «шута», </a:t>
            </a:r>
            <a:r>
              <a:rPr lang="ru-RU" sz="2000" dirty="0" smtClean="0"/>
              <a:t>местного острослова. С одной стороны, быть душой общества, остроумным человеком, уметь вызывать смех, поднять настроение окружающих - большой дар природы.  Но не каждому человеку он дан;</a:t>
            </a:r>
          </a:p>
          <a:p>
            <a:r>
              <a:rPr lang="ru-RU" sz="2000" dirty="0" smtClean="0"/>
              <a:t>В процессе самоутверждения возможно и сочетание ролей.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1.ppt4web.ru/images/2810/74314/64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80162/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kultura/Okhrana-zdorovja-detej/0007-007-Okhrana-zdorovja-dete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/8859/960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384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Физические и психологические проблемы взросления детей</vt:lpstr>
      <vt:lpstr>О чём наш разговор? С какой целью мы здесь?</vt:lpstr>
      <vt:lpstr>Обычно родителей  в период кризиса взросления объединяют мысли…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Совет педагога-психолога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2016-10-25T06:50:18Z</dcterms:created>
  <dcterms:modified xsi:type="dcterms:W3CDTF">2016-10-26T06:10:37Z</dcterms:modified>
</cp:coreProperties>
</file>